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4BD16B-E283-4E5E-8F18-8C13A358631E}" v="1" dt="2023-06-06T07:02:17.9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44BD16B-E283-4E5E-8F18-8C13A358631E}"/>
    <pc:docChg chg="modSld">
      <pc:chgData name="Narelle Wheaton" userId="6e1b2b30-480e-4f91-806b-6735d5b9e446" providerId="ADAL" clId="{344BD16B-E283-4E5E-8F18-8C13A358631E}" dt="2023-06-06T07:02:17.917" v="0" actId="207"/>
      <pc:docMkLst>
        <pc:docMk/>
      </pc:docMkLst>
      <pc:sldChg chg="modSp">
        <pc:chgData name="Narelle Wheaton" userId="6e1b2b30-480e-4f91-806b-6735d5b9e446" providerId="ADAL" clId="{344BD16B-E283-4E5E-8F18-8C13A358631E}" dt="2023-06-06T07:02:17.917" v="0" actId="207"/>
        <pc:sldMkLst>
          <pc:docMk/>
          <pc:sldMk cId="0" sldId="256"/>
        </pc:sldMkLst>
        <pc:spChg chg="mod">
          <ac:chgData name="Narelle Wheaton" userId="6e1b2b30-480e-4f91-806b-6735d5b9e446" providerId="ADAL" clId="{344BD16B-E283-4E5E-8F18-8C13A358631E}" dt="2023-06-06T07:02:17.917" v="0" actId="207"/>
          <ac:spMkLst>
            <pc:docMk/>
            <pc:sldMk cId="0" sldId="256"/>
            <ac:spMk id="2050" creationId="{CD2A80D5-0177-269D-81B2-43061F07126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1B1D72-571A-F730-EE7A-F56297833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E0384-B44F-E134-4660-EB24E9483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1A63-9B48-6F42-BE86-9EB1C1D5B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FB0C1-006C-47C7-9230-523E602E54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6040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834BDB-11D7-77DA-7B7B-72987F15F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7E087-73E1-B29C-C179-F54FC2B24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54BA0-F8E4-78EB-1DAA-90FCD8D1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B834-62BD-4360-B3BA-C7310B2185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223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4142F-1122-E74B-8C9A-13E58551B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ADF84-D43D-BE2B-54F0-BC1F08A2E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B6A6D5-C60E-C466-C70A-5EC3C481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CC2F3-1229-4179-9379-4D07515E2A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7366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D7D7F-61DF-E836-A17F-3EAB0FC81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6B90B9-228C-F66F-3105-49CC452EF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5754C-061A-CBEF-D744-09F59113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DB40C-68AB-44A6-AAED-6654797BC5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89134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A15F0-03F7-6B6A-9101-B8355274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9EE852-5286-8AC3-DA87-95DF3F477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96B2D-7AC7-F96F-40D0-2546D1F45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8BF46-AABF-44BA-8791-25FDE19B4D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4828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E06C5E-78C1-82DE-8568-E76BD9CDB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1C788D-D6BF-A2D7-574B-621D2ABA7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C666EA-FF95-9D1A-D7D1-3C0CBA33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FE904-BA07-4060-B62A-C8ACCB1F02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099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72DD6D8-D4D6-C7B9-AA45-E1EE4BC61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18F3FDD-816C-99C4-05D4-7FA18ABC4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3EBA98C-9163-D706-18E7-9558BC03D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65588-386C-4085-BC66-FBCD6481E9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2064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E350D20-47D9-033D-7A8F-E80BA2A01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15B40C8-BA25-CEA6-AC7A-C4C007C58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500080F-6B7B-6B84-4D14-D0C7BB71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8CC74-5349-4EC3-8740-2540E6B6E2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888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0A5F6AA-79FD-000F-8F79-E8208458C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955E125-B451-B972-1969-88F30D4E7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98EA84-7012-922E-F98C-297B08A8F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18F0B-294C-45A1-89C6-DC3497A3DB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34773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2410C8-DE11-3B81-970E-8848ED8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A1073B-8A26-407F-F3A4-C3F43C7C5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88CACB-9229-36BA-40F7-3686E2686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204EB-C832-445E-AC71-F40F916DBC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69516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EB9BB8-635E-E1E2-ABAC-926D55D7F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746D9B-37C5-38F2-21A9-C72B8DDB3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E162E8-413E-CC2A-CD85-B04FFE609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F1B19-3A24-4EEF-8D70-F47E7A8A34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58322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9F8A407-7734-0454-49D8-9325A37446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E5AEF3B-D06A-35AE-2EA8-23EE588863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8729C-A86D-30F0-A26B-BC082CE06A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1A637-8230-38B1-70A8-5DD0D8E478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CAA07-9B35-91EF-FF44-92F2928832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A7905C-4332-480B-B622-EE7DC7F901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D2A80D5-0177-269D-81B2-43061F07126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866900" y="1664754"/>
            <a:ext cx="8458200" cy="3528491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Jesus, Jesus, lily of the valley,</a:t>
            </a:r>
          </a:p>
          <a:p>
            <a:pPr indent="-304800" algn="ctr"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Bloom in all thy beauty in the</a:t>
            </a:r>
          </a:p>
          <a:p>
            <a:pPr indent="-304800" algn="ctr"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garden of my heart;</a:t>
            </a:r>
          </a:p>
          <a:p>
            <a:pPr indent="-304800" algn="ctr"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Jesus, Jesus, lily of the valley,</a:t>
            </a:r>
          </a:p>
          <a:p>
            <a:pPr indent="-304800" algn="ctr"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Bloom in all thy beauty in the</a:t>
            </a:r>
          </a:p>
          <a:p>
            <a:pPr indent="-304800" algn="ctr"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garden of my heart.</a:t>
            </a:r>
          </a:p>
        </p:txBody>
      </p:sp>
      <p:sp>
        <p:nvSpPr>
          <p:cNvPr id="2051" name="Rectangle 1">
            <a:extLst>
              <a:ext uri="{FF2B5EF4-FFF2-40B4-BE49-F238E27FC236}">
                <a16:creationId xmlns:a16="http://schemas.microsoft.com/office/drawing/2014/main" id="{8483E38B-57C5-C202-E07D-FE22B0ED4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949950"/>
            <a:ext cx="4572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Song # 709764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Sidney Edward Cox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>
                <a:latin typeface="akagi_probook"/>
              </a:rPr>
              <a:t>For use solely with the SongSelect® </a:t>
            </a:r>
            <a:r>
              <a:rPr lang="en-AU" altLang="en-US" sz="900" i="1"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latin typeface="akagi_probook"/>
              </a:rPr>
              <a:t>. All rights reserved. </a:t>
            </a:r>
            <a:r>
              <a:rPr lang="en-AU" altLang="en-US" sz="900" i="1">
                <a:latin typeface="akagi_probook"/>
                <a:hlinkClick r:id="rId3"/>
              </a:rPr>
              <a:t>www.ccli.com</a:t>
            </a:r>
            <a:endParaRPr lang="en-AU" altLang="en-US" sz="9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89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akagi_probook</vt:lpstr>
      <vt:lpstr>Arial</vt:lpstr>
      <vt:lpstr>Calibri</vt:lpstr>
      <vt:lpstr>Calibri Light</vt:lpstr>
      <vt:lpstr>Wingdings 2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43. Jesus, Jesus, Lily of the Valley</dc:title>
  <dc:creator>E. Langley Smith</dc:creator>
  <cp:lastModifiedBy>Narelle Wheaton</cp:lastModifiedBy>
  <cp:revision>7</cp:revision>
  <dcterms:created xsi:type="dcterms:W3CDTF">2001-03-12T13:59:44Z</dcterms:created>
  <dcterms:modified xsi:type="dcterms:W3CDTF">2023-06-06T07:02:19Z</dcterms:modified>
</cp:coreProperties>
</file>